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4" r:id="rId1"/>
    <p:sldMasterId id="2147484241" r:id="rId2"/>
  </p:sldMasterIdLst>
  <p:sldIdLst>
    <p:sldId id="256" r:id="rId3"/>
    <p:sldId id="337" r:id="rId4"/>
    <p:sldId id="338" r:id="rId5"/>
    <p:sldId id="339" r:id="rId6"/>
    <p:sldId id="341" r:id="rId7"/>
    <p:sldId id="344" r:id="rId8"/>
    <p:sldId id="342" r:id="rId9"/>
    <p:sldId id="345" r:id="rId10"/>
    <p:sldId id="343" r:id="rId11"/>
    <p:sldId id="315" r:id="rId12"/>
  </p:sldIdLst>
  <p:sldSz cx="21240750" cy="9864725"/>
  <p:notesSz cx="6858000" cy="9144000"/>
  <p:defaultTextStyle>
    <a:defPPr>
      <a:defRPr lang="en-US"/>
    </a:defPPr>
    <a:lvl1pPr marL="0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1pPr>
    <a:lvl2pPr marL="657819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2pPr>
    <a:lvl3pPr marL="1315639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3pPr>
    <a:lvl4pPr marL="1973458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4pPr>
    <a:lvl5pPr marL="2631277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5pPr>
    <a:lvl6pPr marL="3289097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6pPr>
    <a:lvl7pPr marL="3946916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7pPr>
    <a:lvl8pPr marL="4604736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8pPr>
    <a:lvl9pPr marL="5262555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51" d="100"/>
          <a:sy n="51" d="100"/>
        </p:scale>
        <p:origin x="8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5095" y="1617553"/>
            <a:ext cx="15930562" cy="3434386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5" y="5181265"/>
            <a:ext cx="15930562" cy="238169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2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2" y="518354"/>
            <a:ext cx="4580037" cy="83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1" y="518356"/>
            <a:ext cx="13474601" cy="835989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7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0591" y="1871084"/>
            <a:ext cx="15139568" cy="3609317"/>
          </a:xfrm>
        </p:spPr>
        <p:txBody>
          <a:bodyPr anchor="b">
            <a:normAutofit/>
          </a:bodyPr>
          <a:lstStyle>
            <a:lvl1pPr algn="ctr">
              <a:defRPr sz="690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0591" y="5590011"/>
            <a:ext cx="15139568" cy="1972944"/>
          </a:xfrm>
        </p:spPr>
        <p:txBody>
          <a:bodyPr>
            <a:normAutofit/>
          </a:bodyPr>
          <a:lstStyle>
            <a:lvl1pPr marL="0" indent="0" algn="ctr">
              <a:buNone/>
              <a:defRPr sz="3164">
                <a:solidFill>
                  <a:schemeClr val="bg1">
                    <a:lumMod val="50000"/>
                  </a:schemeClr>
                </a:solidFill>
              </a:defRPr>
            </a:lvl1pPr>
            <a:lvl2pPr marL="657636" indent="0" algn="ctr">
              <a:buNone/>
              <a:defRPr sz="2877"/>
            </a:lvl2pPr>
            <a:lvl3pPr marL="1315273" indent="0" algn="ctr">
              <a:buNone/>
              <a:defRPr sz="2589"/>
            </a:lvl3pPr>
            <a:lvl4pPr marL="1972909" indent="0" algn="ctr">
              <a:buNone/>
              <a:defRPr sz="2301"/>
            </a:lvl4pPr>
            <a:lvl5pPr marL="2630546" indent="0" algn="ctr">
              <a:buNone/>
              <a:defRPr sz="2301"/>
            </a:lvl5pPr>
            <a:lvl6pPr marL="3288182" indent="0" algn="ctr">
              <a:buNone/>
              <a:defRPr sz="2301"/>
            </a:lvl6pPr>
            <a:lvl7pPr marL="3945819" indent="0" algn="ctr">
              <a:buNone/>
              <a:defRPr sz="2301"/>
            </a:lvl7pPr>
            <a:lvl8pPr marL="4603455" indent="0" algn="ctr">
              <a:buNone/>
              <a:defRPr sz="2301"/>
            </a:lvl8pPr>
            <a:lvl9pPr marL="5261092" indent="0" algn="ctr">
              <a:buNone/>
              <a:defRPr sz="230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1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591966" y="3404887"/>
            <a:ext cx="18055728" cy="49253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085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66" y="1191827"/>
            <a:ext cx="18034693" cy="3936711"/>
          </a:xfrm>
        </p:spPr>
        <p:txBody>
          <a:bodyPr anchor="b">
            <a:normAutofit/>
          </a:bodyPr>
          <a:lstStyle>
            <a:lvl1pPr>
              <a:defRPr sz="575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966" y="5260982"/>
            <a:ext cx="18034693" cy="1968030"/>
          </a:xfrm>
        </p:spPr>
        <p:txBody>
          <a:bodyPr>
            <a:normAutofit/>
          </a:bodyPr>
          <a:lstStyle>
            <a:lvl1pPr marL="0" indent="0" algn="ctr">
              <a:buNone/>
              <a:defRPr sz="2877">
                <a:solidFill>
                  <a:schemeClr val="bg1">
                    <a:lumMod val="50000"/>
                  </a:schemeClr>
                </a:solidFill>
              </a:defRPr>
            </a:lvl1pPr>
            <a:lvl2pPr marL="657636" indent="0">
              <a:buNone/>
              <a:defRPr sz="2877">
                <a:solidFill>
                  <a:schemeClr val="tx1">
                    <a:tint val="75000"/>
                  </a:schemeClr>
                </a:solidFill>
              </a:defRPr>
            </a:lvl2pPr>
            <a:lvl3pPr marL="1315273" indent="0">
              <a:buNone/>
              <a:defRPr sz="2589">
                <a:solidFill>
                  <a:schemeClr val="tx1">
                    <a:tint val="75000"/>
                  </a:schemeClr>
                </a:solidFill>
              </a:defRPr>
            </a:lvl3pPr>
            <a:lvl4pPr marL="197290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30546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818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581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345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6109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4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91968" y="889692"/>
            <a:ext cx="18056817" cy="229598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591965" y="3404887"/>
            <a:ext cx="8895655" cy="49253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10753130" y="3404887"/>
            <a:ext cx="8894564" cy="49253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039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91968" y="889692"/>
            <a:ext cx="18056817" cy="229598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7119" y="3410534"/>
            <a:ext cx="8490505" cy="978121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740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591967" y="4388655"/>
            <a:ext cx="8895656" cy="39415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3768" y="3410534"/>
            <a:ext cx="8505018" cy="978121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740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10753130" y="4388655"/>
            <a:ext cx="8894566" cy="39415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3403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7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01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68" y="876865"/>
            <a:ext cx="6856706" cy="2910298"/>
          </a:xfrm>
        </p:spPr>
        <p:txBody>
          <a:bodyPr anchor="b"/>
          <a:lstStyle>
            <a:lvl1pPr algn="ctr"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8846937" y="876865"/>
            <a:ext cx="10801846" cy="7453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967" y="3787162"/>
            <a:ext cx="6856708" cy="4543050"/>
          </a:xfrm>
        </p:spPr>
        <p:txBody>
          <a:bodyPr/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122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04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66" y="876864"/>
            <a:ext cx="10339829" cy="2910301"/>
          </a:xfrm>
        </p:spPr>
        <p:txBody>
          <a:bodyPr anchor="b"/>
          <a:lstStyle>
            <a:lvl1pPr algn="ctr"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935399" y="876866"/>
            <a:ext cx="5671444" cy="7453348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4603"/>
            </a:lvl1pPr>
            <a:lvl2pPr marL="657636" indent="0">
              <a:buNone/>
              <a:defRPr sz="4028"/>
            </a:lvl2pPr>
            <a:lvl3pPr marL="1315273" indent="0">
              <a:buNone/>
              <a:defRPr sz="3452"/>
            </a:lvl3pPr>
            <a:lvl4pPr marL="1972909" indent="0">
              <a:buNone/>
              <a:defRPr sz="2877"/>
            </a:lvl4pPr>
            <a:lvl5pPr marL="2630546" indent="0">
              <a:buNone/>
              <a:defRPr sz="2877"/>
            </a:lvl5pPr>
            <a:lvl6pPr marL="3288182" indent="0">
              <a:buNone/>
              <a:defRPr sz="2877"/>
            </a:lvl6pPr>
            <a:lvl7pPr marL="3945819" indent="0">
              <a:buNone/>
              <a:defRPr sz="2877"/>
            </a:lvl7pPr>
            <a:lvl8pPr marL="4603455" indent="0">
              <a:buNone/>
              <a:defRPr sz="2877"/>
            </a:lvl8pPr>
            <a:lvl9pPr marL="5261092" indent="0">
              <a:buNone/>
              <a:defRPr sz="287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2001" y="3787163"/>
            <a:ext cx="10339794" cy="4543048"/>
          </a:xfrm>
        </p:spPr>
        <p:txBody>
          <a:bodyPr/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5872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00" y="6169947"/>
            <a:ext cx="18056784" cy="1167441"/>
          </a:xfrm>
        </p:spPr>
        <p:txBody>
          <a:bodyPr anchor="b"/>
          <a:lstStyle>
            <a:lvl1pPr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64046" y="1004397"/>
            <a:ext cx="17112692" cy="462329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4603"/>
            </a:lvl1pPr>
            <a:lvl2pPr marL="657636" indent="0">
              <a:buNone/>
              <a:defRPr sz="4028"/>
            </a:lvl2pPr>
            <a:lvl3pPr marL="1315273" indent="0">
              <a:buNone/>
              <a:defRPr sz="3452"/>
            </a:lvl3pPr>
            <a:lvl4pPr marL="1972909" indent="0">
              <a:buNone/>
              <a:defRPr sz="2877"/>
            </a:lvl4pPr>
            <a:lvl5pPr marL="2630546" indent="0">
              <a:buNone/>
              <a:defRPr sz="2877"/>
            </a:lvl5pPr>
            <a:lvl6pPr marL="3288182" indent="0">
              <a:buNone/>
              <a:defRPr sz="2877"/>
            </a:lvl6pPr>
            <a:lvl7pPr marL="3945819" indent="0">
              <a:buNone/>
              <a:defRPr sz="2877"/>
            </a:lvl7pPr>
            <a:lvl8pPr marL="4603455" indent="0">
              <a:buNone/>
              <a:defRPr sz="2877"/>
            </a:lvl8pPr>
            <a:lvl9pPr marL="5261092" indent="0">
              <a:buNone/>
              <a:defRPr sz="287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966" y="7348527"/>
            <a:ext cx="18056819" cy="981685"/>
          </a:xfrm>
        </p:spPr>
        <p:txBody>
          <a:bodyPr/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0747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66" y="876864"/>
            <a:ext cx="18056819" cy="4929838"/>
          </a:xfrm>
        </p:spPr>
        <p:txBody>
          <a:bodyPr anchor="ctr"/>
          <a:lstStyle>
            <a:lvl1pPr algn="ctr"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967" y="6048324"/>
            <a:ext cx="18056819" cy="2281890"/>
          </a:xfrm>
        </p:spPr>
        <p:txBody>
          <a:bodyPr anchor="ctr"/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8712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573" y="876864"/>
            <a:ext cx="16207138" cy="4305071"/>
          </a:xfrm>
        </p:spPr>
        <p:txBody>
          <a:bodyPr anchor="ctr"/>
          <a:lstStyle>
            <a:lvl1pPr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997685" y="5192764"/>
            <a:ext cx="15248146" cy="855558"/>
          </a:xfrm>
        </p:spPr>
        <p:txBody>
          <a:bodyPr anchor="t">
            <a:normAutofit/>
          </a:bodyPr>
          <a:lstStyle>
            <a:lvl1pPr marL="0" indent="0">
              <a:buNone/>
              <a:defRPr sz="2014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966" y="6289944"/>
            <a:ext cx="18056819" cy="20440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44780" y="1084812"/>
            <a:ext cx="1062038" cy="841157"/>
          </a:xfrm>
          <a:prstGeom prst="rect">
            <a:avLst/>
          </a:prstGeom>
        </p:spPr>
        <p:txBody>
          <a:bodyPr vert="horz" lIns="131530" tIns="65765" rIns="131530" bIns="6576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50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93245" y="4306040"/>
            <a:ext cx="1062038" cy="841157"/>
          </a:xfrm>
          <a:prstGeom prst="rect">
            <a:avLst/>
          </a:prstGeom>
        </p:spPr>
        <p:txBody>
          <a:bodyPr vert="horz" lIns="131530" tIns="65765" rIns="131530" bIns="6576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50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93148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67" y="3076392"/>
            <a:ext cx="18056819" cy="3613089"/>
          </a:xfrm>
        </p:spPr>
        <p:txBody>
          <a:bodyPr anchor="b"/>
          <a:lstStyle>
            <a:lvl1pPr algn="ctr"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967" y="6706423"/>
            <a:ext cx="18056819" cy="1640732"/>
          </a:xfrm>
        </p:spPr>
        <p:txBody>
          <a:bodyPr anchor="t"/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823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91966" y="876864"/>
            <a:ext cx="18056819" cy="230880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591966" y="3404888"/>
            <a:ext cx="5747435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452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591966" y="4233799"/>
            <a:ext cx="5747435" cy="4096414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56897" y="3404888"/>
            <a:ext cx="5734447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452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37662" y="4233799"/>
            <a:ext cx="5755057" cy="4096414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890980" y="3404888"/>
            <a:ext cx="5757804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452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3890980" y="4233799"/>
            <a:ext cx="5757804" cy="4096414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2431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591966" y="878550"/>
            <a:ext cx="18056819" cy="23071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591966" y="6048322"/>
            <a:ext cx="5742963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164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91966" y="3404888"/>
            <a:ext cx="5742963" cy="2192161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01"/>
            </a:lvl1pPr>
            <a:lvl2pPr marL="657636" indent="0">
              <a:buNone/>
              <a:defRPr sz="2301"/>
            </a:lvl2pPr>
            <a:lvl3pPr marL="1315273" indent="0">
              <a:buNone/>
              <a:defRPr sz="2301"/>
            </a:lvl3pPr>
            <a:lvl4pPr marL="1972909" indent="0">
              <a:buNone/>
              <a:defRPr sz="2301"/>
            </a:lvl4pPr>
            <a:lvl5pPr marL="2630546" indent="0">
              <a:buNone/>
              <a:defRPr sz="2301"/>
            </a:lvl5pPr>
            <a:lvl6pPr marL="3288182" indent="0">
              <a:buNone/>
              <a:defRPr sz="2301"/>
            </a:lvl6pPr>
            <a:lvl7pPr marL="3945819" indent="0">
              <a:buNone/>
              <a:defRPr sz="2301"/>
            </a:lvl7pPr>
            <a:lvl8pPr marL="4603455" indent="0">
              <a:buNone/>
              <a:defRPr sz="2301"/>
            </a:lvl8pPr>
            <a:lvl9pPr marL="5261092" indent="0">
              <a:buNone/>
              <a:defRPr sz="230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591966" y="6877232"/>
            <a:ext cx="5742963" cy="1452980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40119" y="6048322"/>
            <a:ext cx="5752403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164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737661" y="3404888"/>
            <a:ext cx="5755059" cy="2192161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01"/>
            </a:lvl1pPr>
            <a:lvl2pPr marL="657636" indent="0">
              <a:buNone/>
              <a:defRPr sz="2301"/>
            </a:lvl2pPr>
            <a:lvl3pPr marL="1315273" indent="0">
              <a:buNone/>
              <a:defRPr sz="2301"/>
            </a:lvl3pPr>
            <a:lvl4pPr marL="1972909" indent="0">
              <a:buNone/>
              <a:defRPr sz="2301"/>
            </a:lvl4pPr>
            <a:lvl5pPr marL="2630546" indent="0">
              <a:buNone/>
              <a:defRPr sz="2301"/>
            </a:lvl5pPr>
            <a:lvl6pPr marL="3288182" indent="0">
              <a:buNone/>
              <a:defRPr sz="2301"/>
            </a:lvl6pPr>
            <a:lvl7pPr marL="3945819" indent="0">
              <a:buNone/>
              <a:defRPr sz="2301"/>
            </a:lvl7pPr>
            <a:lvl8pPr marL="4603455" indent="0">
              <a:buNone/>
              <a:defRPr sz="2301"/>
            </a:lvl8pPr>
            <a:lvl9pPr marL="5261092" indent="0">
              <a:buNone/>
              <a:defRPr sz="230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7737661" y="6877230"/>
            <a:ext cx="5755059" cy="1452981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890981" y="6048322"/>
            <a:ext cx="5750405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164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3890980" y="3404888"/>
            <a:ext cx="5757804" cy="2192161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01"/>
            </a:lvl1pPr>
            <a:lvl2pPr marL="657636" indent="0">
              <a:buNone/>
              <a:defRPr sz="2301"/>
            </a:lvl2pPr>
            <a:lvl3pPr marL="1315273" indent="0">
              <a:buNone/>
              <a:defRPr sz="2301"/>
            </a:lvl3pPr>
            <a:lvl4pPr marL="1972909" indent="0">
              <a:buNone/>
              <a:defRPr sz="2301"/>
            </a:lvl4pPr>
            <a:lvl5pPr marL="2630546" indent="0">
              <a:buNone/>
              <a:defRPr sz="2301"/>
            </a:lvl5pPr>
            <a:lvl6pPr marL="3288182" indent="0">
              <a:buNone/>
              <a:defRPr sz="2301"/>
            </a:lvl6pPr>
            <a:lvl7pPr marL="3945819" indent="0">
              <a:buNone/>
              <a:defRPr sz="2301"/>
            </a:lvl7pPr>
            <a:lvl8pPr marL="4603455" indent="0">
              <a:buNone/>
              <a:defRPr sz="2301"/>
            </a:lvl8pPr>
            <a:lvl9pPr marL="5261092" indent="0">
              <a:buNone/>
              <a:defRPr sz="230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3890763" y="6877227"/>
            <a:ext cx="5758022" cy="1452984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8420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591967" y="3404889"/>
            <a:ext cx="18056819" cy="49253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137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2" y="876867"/>
            <a:ext cx="4448373" cy="745334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591967" y="876867"/>
            <a:ext cx="13342933" cy="745334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2511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222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39" y="2463193"/>
            <a:ext cx="18320147" cy="4101252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39" y="6548627"/>
            <a:ext cx="18320147" cy="2157908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0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2370" y="2630595"/>
            <a:ext cx="9027318" cy="62590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2630595"/>
            <a:ext cx="9027318" cy="62590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7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371" y="2419219"/>
            <a:ext cx="8983067" cy="118770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371" y="3606927"/>
            <a:ext cx="8983067" cy="5294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0" y="2419218"/>
            <a:ext cx="9027321" cy="118770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0" y="3606927"/>
            <a:ext cx="9027321" cy="5294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4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0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8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613" y="657650"/>
            <a:ext cx="6850141" cy="2301765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7319" y="1424905"/>
            <a:ext cx="10753130" cy="7014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5613" y="2959417"/>
            <a:ext cx="6850141" cy="548040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3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613" y="657648"/>
            <a:ext cx="6850141" cy="2301769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27319" y="1424905"/>
            <a:ext cx="10753130" cy="70149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5613" y="2959417"/>
            <a:ext cx="6850141" cy="548040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940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2370" y="526119"/>
            <a:ext cx="18320147" cy="1906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370" y="2630595"/>
            <a:ext cx="18320147" cy="6259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3" y="9143141"/>
            <a:ext cx="4779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9143141"/>
            <a:ext cx="7168753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13349" y="9143141"/>
            <a:ext cx="4779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21240755" cy="986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1968" y="889692"/>
            <a:ext cx="18056817" cy="2295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967" y="3404889"/>
            <a:ext cx="18056819" cy="492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77799" y="8462656"/>
            <a:ext cx="477916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38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1967" y="8462656"/>
            <a:ext cx="11625420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38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17379" y="8462656"/>
            <a:ext cx="1331406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38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3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  <p:sldLayoutId id="2147484255" r:id="rId14"/>
    <p:sldLayoutId id="2147484256" r:id="rId15"/>
    <p:sldLayoutId id="2147484257" r:id="rId16"/>
    <p:sldLayoutId id="2147484258" r:id="rId17"/>
    <p:sldLayoutId id="2147484259" r:id="rId18"/>
  </p:sldLayoutIdLst>
  <p:hf sldNum="0" hdr="0" ftr="0" dt="0"/>
  <p:txStyles>
    <p:titleStyle>
      <a:lvl1pPr algn="ctr" defTabSz="1315273" rtl="0" eaLnBrk="1" latinLnBrk="0" hangingPunct="1">
        <a:lnSpc>
          <a:spcPct val="90000"/>
        </a:lnSpc>
        <a:spcBef>
          <a:spcPct val="0"/>
        </a:spcBef>
        <a:buNone/>
        <a:defRPr sz="5178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28818" indent="-328818" algn="l" defTabSz="1315273" rtl="0" eaLnBrk="1" latinLnBrk="0" hangingPunct="1">
        <a:lnSpc>
          <a:spcPct val="120000"/>
        </a:lnSpc>
        <a:spcBef>
          <a:spcPts val="1438"/>
        </a:spcBef>
        <a:buClr>
          <a:schemeClr val="tx1"/>
        </a:buClr>
        <a:buFont typeface="Arial" panose="020B0604020202020204" pitchFamily="34" charset="0"/>
        <a:buChar char="•"/>
        <a:defRPr sz="287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86455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58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44091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3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301728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959364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617001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274637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932274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589910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1pPr>
      <a:lvl2pPr marL="657636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2pPr>
      <a:lvl3pPr marL="1315273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3pPr>
      <a:lvl4pPr marL="1972909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4pPr>
      <a:lvl5pPr marL="2630546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5pPr>
      <a:lvl6pPr marL="3288182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6pPr>
      <a:lvl7pPr marL="3945819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7pPr>
      <a:lvl8pPr marL="4603455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8pPr>
      <a:lvl9pPr marL="5261092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2785C-CEB8-70B5-794B-7D1A6F5A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450" y="4079022"/>
            <a:ext cx="11321849" cy="85334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计件系统操作指南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80181A5-B21F-1FF3-DF6E-2681EDFAC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375" y="6207985"/>
            <a:ext cx="10572000" cy="131727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简法企业管理咨询（深圳）有限公司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官网</a:t>
            </a:r>
            <a:r>
              <a:rPr lang="en-US" altLang="zh-CN" sz="2400" dirty="0">
                <a:solidFill>
                  <a:schemeClr val="tx1"/>
                </a:solidFill>
              </a:rPr>
              <a:t>: </a:t>
            </a:r>
            <a:r>
              <a:rPr lang="en-US" altLang="zh-CN" sz="2400" cap="none" dirty="0">
                <a:solidFill>
                  <a:schemeClr val="tx1"/>
                </a:solidFill>
              </a:rPr>
              <a:t>www.jianfasz.com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7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2785C-CEB8-70B5-794B-7D1A6F5A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375" y="4079022"/>
            <a:ext cx="10572000" cy="85334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7200" dirty="0"/>
              <a:t>谢 谢 </a:t>
            </a:r>
            <a:r>
              <a:rPr lang="en-US" altLang="zh-CN" sz="7200" dirty="0"/>
              <a:t>!</a:t>
            </a:r>
            <a:endParaRPr lang="zh-CN" altLang="en-US" sz="72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80181A5-B21F-1FF3-DF6E-2681EDFAC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375" y="6675185"/>
            <a:ext cx="10572000" cy="10330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简法企业管理咨询（深圳）有限公司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官网地址：</a:t>
            </a:r>
            <a:r>
              <a:rPr lang="en-US" altLang="zh-CN" dirty="0">
                <a:solidFill>
                  <a:schemeClr val="tx1"/>
                </a:solidFill>
              </a:rPr>
              <a:t>www.jianfasz.com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9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CD4FF-0604-79C3-D299-7F5C8780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58" y="669375"/>
            <a:ext cx="10789175" cy="1109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4400" dirty="0"/>
              <a:t>说明</a:t>
            </a:r>
          </a:p>
        </p:txBody>
      </p:sp>
      <p:sp>
        <p:nvSpPr>
          <p:cNvPr id="29" name="内容占位符 2">
            <a:extLst>
              <a:ext uri="{FF2B5EF4-FFF2-40B4-BE49-F238E27FC236}">
                <a16:creationId xmlns:a16="http://schemas.microsoft.com/office/drawing/2014/main" id="{4DFB5B0D-92C1-5E19-8212-618F4159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702" y="2556179"/>
            <a:ext cx="15774968" cy="6059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2800" dirty="0"/>
              <a:t>计件系统是用于给操作员工核算计件工资，并让其本人即时查询到计件数据、薪资等信息。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28945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CD4FF-0604-79C3-D299-7F5C8780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58" y="669375"/>
            <a:ext cx="10789175" cy="1109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4400" dirty="0"/>
              <a:t>1.</a:t>
            </a:r>
            <a:r>
              <a:rPr lang="zh-CN" altLang="en-US" sz="4400" dirty="0">
                <a:solidFill>
                  <a:srgbClr val="0000FF"/>
                </a:solidFill>
              </a:rPr>
              <a:t>管理员</a:t>
            </a:r>
            <a:r>
              <a:rPr lang="zh-CN" altLang="en-US" sz="4400" dirty="0"/>
              <a:t>设置专用账号</a:t>
            </a:r>
          </a:p>
        </p:txBody>
      </p:sp>
      <p:sp>
        <p:nvSpPr>
          <p:cNvPr id="29" name="内容占位符 2">
            <a:extLst>
              <a:ext uri="{FF2B5EF4-FFF2-40B4-BE49-F238E27FC236}">
                <a16:creationId xmlns:a16="http://schemas.microsoft.com/office/drawing/2014/main" id="{4DFB5B0D-92C1-5E19-8212-618F4159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547" y="1679357"/>
            <a:ext cx="15774968" cy="21285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/>
              <a:t>权限说明：管理员必须创建一个计件文员的专用账号，必须是“计件文员”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/>
              <a:t>只有计件文员账号才能输入计件数据，只有管理员账号才能输入计件单价、计时单价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/>
              <a:t>管理员和计件文员可以查看所有人的计件信息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/>
              <a:t>计件员工</a:t>
            </a:r>
            <a:r>
              <a:rPr lang="en-US" altLang="zh-CN" sz="2400" dirty="0"/>
              <a:t>(</a:t>
            </a:r>
            <a:r>
              <a:rPr lang="zh-CN" altLang="en-US" sz="2400" dirty="0"/>
              <a:t>在岗位名称中，必须包括“计件工”三个字</a:t>
            </a:r>
            <a:r>
              <a:rPr lang="en-US" altLang="zh-CN" sz="2400" dirty="0"/>
              <a:t>)</a:t>
            </a:r>
            <a:r>
              <a:rPr lang="zh-CN" altLang="en-US" sz="2400" dirty="0"/>
              <a:t>可用手机登录计件系统，查询本人计件数据</a:t>
            </a:r>
            <a:endParaRPr lang="en-US" altLang="zh-CN" sz="2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02A3D3D-5A56-7549-EDC6-C49798898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297" y="3807913"/>
            <a:ext cx="7567188" cy="58499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4DF892-1B6E-0F7F-39D5-1C6F8724C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661" y="3807912"/>
            <a:ext cx="6421918" cy="58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7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CD4FF-0604-79C3-D299-7F5C8780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58" y="669375"/>
            <a:ext cx="10789175" cy="1109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4400" dirty="0"/>
              <a:t>2.</a:t>
            </a:r>
            <a:r>
              <a:rPr lang="zh-CN" altLang="en-US" sz="4400" dirty="0">
                <a:solidFill>
                  <a:srgbClr val="0000FF"/>
                </a:solidFill>
              </a:rPr>
              <a:t>管理员</a:t>
            </a:r>
            <a:r>
              <a:rPr lang="zh-CN" altLang="en-US" sz="4400" dirty="0"/>
              <a:t>维护计件基准</a:t>
            </a:r>
            <a:r>
              <a:rPr lang="en-US" altLang="zh-CN" sz="4400" dirty="0"/>
              <a:t>&amp;</a:t>
            </a:r>
            <a:r>
              <a:rPr lang="zh-CN" altLang="en-US" sz="4400" dirty="0"/>
              <a:t>计时基准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142DA0-5999-D4B4-0FF5-53068E870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0" y="2790673"/>
            <a:ext cx="9935168" cy="42833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0E6C41-7F0A-69EE-B4F2-24BE78F12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718" y="2790673"/>
            <a:ext cx="10714477" cy="428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9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CD4FF-0604-79C3-D299-7F5C8780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58" y="669375"/>
            <a:ext cx="10789175" cy="1109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4400" dirty="0"/>
              <a:t>3.</a:t>
            </a:r>
            <a:r>
              <a:rPr lang="zh-CN" altLang="en-US" sz="4400" dirty="0">
                <a:solidFill>
                  <a:srgbClr val="0000FF"/>
                </a:solidFill>
              </a:rPr>
              <a:t>计件文员</a:t>
            </a:r>
            <a:r>
              <a:rPr lang="zh-CN" altLang="en-US" sz="4400" dirty="0"/>
              <a:t>维护工单数据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B5F5B9-F47A-D27F-C1B1-EB7CB5C6C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16" y="1954738"/>
            <a:ext cx="13413518" cy="7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1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CD4FF-0604-79C3-D299-7F5C8780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58" y="669375"/>
            <a:ext cx="10789175" cy="1109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4400" dirty="0"/>
              <a:t>4.</a:t>
            </a:r>
            <a:r>
              <a:rPr lang="zh-CN" altLang="en-US" sz="4400" dirty="0">
                <a:solidFill>
                  <a:srgbClr val="0000FF"/>
                </a:solidFill>
              </a:rPr>
              <a:t>计件文员</a:t>
            </a:r>
            <a:r>
              <a:rPr lang="zh-CN" altLang="en-US" sz="4400" dirty="0"/>
              <a:t>输入计件数据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3D2E042-7AB9-CA9E-3430-92883A5B3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21" y="2772762"/>
            <a:ext cx="20507307" cy="51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CD4FF-0604-79C3-D299-7F5C8780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58" y="669375"/>
            <a:ext cx="10789175" cy="1109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4400" dirty="0"/>
              <a:t>5.</a:t>
            </a:r>
            <a:r>
              <a:rPr lang="zh-CN" altLang="en-US" sz="4400" dirty="0">
                <a:solidFill>
                  <a:srgbClr val="0000FF"/>
                </a:solidFill>
              </a:rPr>
              <a:t>计件文员</a:t>
            </a:r>
            <a:r>
              <a:rPr lang="zh-CN" altLang="en-US" sz="4400" dirty="0"/>
              <a:t>生成计件工资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AB1F0B-B2FF-5F14-AD88-6637392B2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786" y="1929581"/>
            <a:ext cx="11963177" cy="765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CD4FF-0604-79C3-D299-7F5C8780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58" y="669375"/>
            <a:ext cx="10789175" cy="1109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4400" dirty="0"/>
              <a:t>6.</a:t>
            </a:r>
            <a:r>
              <a:rPr lang="zh-CN" altLang="en-US" sz="4400" dirty="0">
                <a:solidFill>
                  <a:srgbClr val="0000FF"/>
                </a:solidFill>
              </a:rPr>
              <a:t>计件文员</a:t>
            </a:r>
            <a:r>
              <a:rPr lang="en-US" altLang="zh-CN" sz="4400" dirty="0">
                <a:solidFill>
                  <a:srgbClr val="0000FF"/>
                </a:solidFill>
              </a:rPr>
              <a:t>/</a:t>
            </a:r>
            <a:r>
              <a:rPr lang="zh-CN" altLang="en-US" sz="4400" dirty="0">
                <a:solidFill>
                  <a:srgbClr val="0000FF"/>
                </a:solidFill>
              </a:rPr>
              <a:t>管理员</a:t>
            </a:r>
            <a:r>
              <a:rPr lang="zh-CN" altLang="en-US" sz="4400" dirty="0"/>
              <a:t>查询计件信息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58DBC2-C713-28D8-BC6A-A7675EE00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13" y="2150205"/>
            <a:ext cx="20458123" cy="714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6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CD4FF-0604-79C3-D299-7F5C8780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58" y="669375"/>
            <a:ext cx="10789175" cy="1109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4400" dirty="0"/>
              <a:t>7.</a:t>
            </a:r>
            <a:r>
              <a:rPr lang="zh-CN" altLang="en-US" sz="4400" dirty="0">
                <a:solidFill>
                  <a:srgbClr val="0000FF"/>
                </a:solidFill>
              </a:rPr>
              <a:t>员工</a:t>
            </a:r>
            <a:r>
              <a:rPr lang="zh-CN" altLang="en-US" sz="4400" dirty="0"/>
              <a:t>查询本人计件信息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706C46-84E8-DDE3-4B04-5F83D73D5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605" y="2227915"/>
            <a:ext cx="3435157" cy="74568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F1AF40-7857-4EF6-66ED-12CFDFF33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946" y="2227915"/>
            <a:ext cx="3435158" cy="7456805"/>
          </a:xfrm>
          <a:prstGeom prst="rect">
            <a:avLst/>
          </a:prstGeom>
        </p:spPr>
      </p:pic>
      <p:sp>
        <p:nvSpPr>
          <p:cNvPr id="10" name="对话气泡: 矩形 9">
            <a:extLst>
              <a:ext uri="{FF2B5EF4-FFF2-40B4-BE49-F238E27FC236}">
                <a16:creationId xmlns:a16="http://schemas.microsoft.com/office/drawing/2014/main" id="{B51D7AFB-CD25-63FE-4BF9-BE83734433C3}"/>
              </a:ext>
            </a:extLst>
          </p:cNvPr>
          <p:cNvSpPr/>
          <p:nvPr/>
        </p:nvSpPr>
        <p:spPr>
          <a:xfrm>
            <a:off x="7209271" y="4737118"/>
            <a:ext cx="1290320" cy="812800"/>
          </a:xfrm>
          <a:prstGeom prst="wedgeRectCallout">
            <a:avLst>
              <a:gd name="adj1" fmla="val -109076"/>
              <a:gd name="adj2" fmla="val 1296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手机登录界面</a:t>
            </a:r>
          </a:p>
        </p:txBody>
      </p:sp>
      <p:sp>
        <p:nvSpPr>
          <p:cNvPr id="11" name="对话气泡: 矩形 10">
            <a:extLst>
              <a:ext uri="{FF2B5EF4-FFF2-40B4-BE49-F238E27FC236}">
                <a16:creationId xmlns:a16="http://schemas.microsoft.com/office/drawing/2014/main" id="{1C5A458A-47A0-365F-B90D-6346A810C14C}"/>
              </a:ext>
            </a:extLst>
          </p:cNvPr>
          <p:cNvSpPr/>
          <p:nvPr/>
        </p:nvSpPr>
        <p:spPr>
          <a:xfrm>
            <a:off x="14737830" y="4525962"/>
            <a:ext cx="2402089" cy="812800"/>
          </a:xfrm>
          <a:prstGeom prst="wedgeRectCallout">
            <a:avLst>
              <a:gd name="adj1" fmla="val -76508"/>
              <a:gd name="adj2" fmla="val 1321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员工个人计件信息查询界面</a:t>
            </a:r>
          </a:p>
        </p:txBody>
      </p:sp>
    </p:spTree>
    <p:extLst>
      <p:ext uri="{BB962C8B-B14F-4D97-AF65-F5344CB8AC3E}">
        <p14:creationId xmlns:p14="http://schemas.microsoft.com/office/powerpoint/2010/main" val="215591528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TM02892315[[fn=丝状]]</Template>
  <TotalTime>14366</TotalTime>
  <Words>204</Words>
  <Application>Microsoft Office PowerPoint</Application>
  <PresentationFormat>自定义</PresentationFormat>
  <Paragraphs>21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Tw Cen MT</vt:lpstr>
      <vt:lpstr>Wingdings 2</vt:lpstr>
      <vt:lpstr>HDOfficeLightV0</vt:lpstr>
      <vt:lpstr>水滴</vt:lpstr>
      <vt:lpstr>计件系统操作指南</vt:lpstr>
      <vt:lpstr>说明</vt:lpstr>
      <vt:lpstr>1.管理员设置专用账号</vt:lpstr>
      <vt:lpstr>2.管理员维护计件基准&amp;计时基准</vt:lpstr>
      <vt:lpstr>3.计件文员维护工单数据</vt:lpstr>
      <vt:lpstr>4.计件文员输入计件数据</vt:lpstr>
      <vt:lpstr>5.计件文员生成计件工资</vt:lpstr>
      <vt:lpstr>6.计件文员/管理员查询计件信息</vt:lpstr>
      <vt:lpstr>7.员工查询本人计件信息</vt:lpstr>
      <vt:lpstr>谢 谢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简法企业管理系统操作指南</dc:title>
  <dc:creator>刘 小龙</dc:creator>
  <cp:lastModifiedBy>小龙 刘</cp:lastModifiedBy>
  <cp:revision>190</cp:revision>
  <dcterms:created xsi:type="dcterms:W3CDTF">2022-05-29T01:41:55Z</dcterms:created>
  <dcterms:modified xsi:type="dcterms:W3CDTF">2024-05-19T15:39:21Z</dcterms:modified>
</cp:coreProperties>
</file>