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  <p:sldMasterId id="2147484241" r:id="rId2"/>
  </p:sldMasterIdLst>
  <p:sldIdLst>
    <p:sldId id="345" r:id="rId3"/>
    <p:sldId id="332" r:id="rId4"/>
    <p:sldId id="308" r:id="rId5"/>
    <p:sldId id="302" r:id="rId6"/>
    <p:sldId id="304" r:id="rId7"/>
    <p:sldId id="346" r:id="rId8"/>
    <p:sldId id="347" r:id="rId9"/>
    <p:sldId id="300" r:id="rId10"/>
    <p:sldId id="301" r:id="rId11"/>
    <p:sldId id="303" r:id="rId12"/>
    <p:sldId id="315" r:id="rId13"/>
  </p:sldIdLst>
  <p:sldSz cx="21240750" cy="9864725"/>
  <p:notesSz cx="6858000" cy="9144000"/>
  <p:defaultTextStyle>
    <a:defPPr>
      <a:defRPr lang="en-US"/>
    </a:defPPr>
    <a:lvl1pPr marL="0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1pPr>
    <a:lvl2pPr marL="657819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2pPr>
    <a:lvl3pPr marL="1315639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3pPr>
    <a:lvl4pPr marL="1973458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4pPr>
    <a:lvl5pPr marL="2631277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5pPr>
    <a:lvl6pPr marL="3289097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6pPr>
    <a:lvl7pPr marL="3946916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7pPr>
    <a:lvl8pPr marL="4604736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8pPr>
    <a:lvl9pPr marL="5262555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095" y="1617553"/>
            <a:ext cx="15930562" cy="3434386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5" y="5181265"/>
            <a:ext cx="15930562" cy="23816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518354"/>
            <a:ext cx="4580037" cy="83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1" y="518356"/>
            <a:ext cx="13474601" cy="835989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7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591" y="1871084"/>
            <a:ext cx="15139568" cy="3609317"/>
          </a:xfrm>
        </p:spPr>
        <p:txBody>
          <a:bodyPr anchor="b">
            <a:normAutofit/>
          </a:bodyPr>
          <a:lstStyle>
            <a:lvl1pPr algn="ctr">
              <a:defRPr sz="69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0591" y="5590011"/>
            <a:ext cx="15139568" cy="1972944"/>
          </a:xfrm>
        </p:spPr>
        <p:txBody>
          <a:bodyPr>
            <a:normAutofit/>
          </a:bodyPr>
          <a:lstStyle>
            <a:lvl1pPr marL="0" indent="0" algn="ctr">
              <a:buNone/>
              <a:defRPr sz="3164">
                <a:solidFill>
                  <a:schemeClr val="bg1">
                    <a:lumMod val="50000"/>
                  </a:schemeClr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91966" y="3404887"/>
            <a:ext cx="18055728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85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1191827"/>
            <a:ext cx="18034693" cy="3936711"/>
          </a:xfrm>
        </p:spPr>
        <p:txBody>
          <a:bodyPr anchor="b">
            <a:normAutofit/>
          </a:bodyPr>
          <a:lstStyle>
            <a:lvl1pPr>
              <a:defRPr sz="57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966" y="5260982"/>
            <a:ext cx="18034693" cy="1968030"/>
          </a:xfrm>
        </p:spPr>
        <p:txBody>
          <a:bodyPr>
            <a:normAutofit/>
          </a:bodyPr>
          <a:lstStyle>
            <a:lvl1pPr marL="0" indent="0" algn="ctr">
              <a:buNone/>
              <a:defRPr sz="2877">
                <a:solidFill>
                  <a:schemeClr val="bg1">
                    <a:lumMod val="50000"/>
                  </a:schemeClr>
                </a:solidFill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4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91965" y="3404887"/>
            <a:ext cx="8895655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0753130" y="3404887"/>
            <a:ext cx="8894564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039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119" y="3410534"/>
            <a:ext cx="8490505" cy="97812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740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591967" y="4388655"/>
            <a:ext cx="8895656" cy="39415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3768" y="3410534"/>
            <a:ext cx="8505018" cy="97812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740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0753130" y="4388655"/>
            <a:ext cx="8894566" cy="39415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4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7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0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8" y="876865"/>
            <a:ext cx="6856706" cy="2910298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846937" y="876865"/>
            <a:ext cx="10801846" cy="7453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3787162"/>
            <a:ext cx="6856708" cy="4543050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2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0339829" cy="2910301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35399" y="876866"/>
            <a:ext cx="5671444" cy="745334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603"/>
            </a:lvl1pPr>
            <a:lvl2pPr marL="657636" indent="0">
              <a:buNone/>
              <a:defRPr sz="4028"/>
            </a:lvl2pPr>
            <a:lvl3pPr marL="1315273" indent="0">
              <a:buNone/>
              <a:defRPr sz="3452"/>
            </a:lvl3pPr>
            <a:lvl4pPr marL="1972909" indent="0">
              <a:buNone/>
              <a:defRPr sz="2877"/>
            </a:lvl4pPr>
            <a:lvl5pPr marL="2630546" indent="0">
              <a:buNone/>
              <a:defRPr sz="2877"/>
            </a:lvl5pPr>
            <a:lvl6pPr marL="3288182" indent="0">
              <a:buNone/>
              <a:defRPr sz="2877"/>
            </a:lvl6pPr>
            <a:lvl7pPr marL="3945819" indent="0">
              <a:buNone/>
              <a:defRPr sz="2877"/>
            </a:lvl7pPr>
            <a:lvl8pPr marL="4603455" indent="0">
              <a:buNone/>
              <a:defRPr sz="2877"/>
            </a:lvl8pPr>
            <a:lvl9pPr marL="5261092" indent="0">
              <a:buNone/>
              <a:defRPr sz="28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001" y="3787163"/>
            <a:ext cx="10339794" cy="4543048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587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00" y="6169947"/>
            <a:ext cx="18056784" cy="1167441"/>
          </a:xfrm>
        </p:spPr>
        <p:txBody>
          <a:bodyPr anchor="b"/>
          <a:lstStyle>
            <a:lvl1pPr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4046" y="1004397"/>
            <a:ext cx="17112692" cy="462329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603"/>
            </a:lvl1pPr>
            <a:lvl2pPr marL="657636" indent="0">
              <a:buNone/>
              <a:defRPr sz="4028"/>
            </a:lvl2pPr>
            <a:lvl3pPr marL="1315273" indent="0">
              <a:buNone/>
              <a:defRPr sz="3452"/>
            </a:lvl3pPr>
            <a:lvl4pPr marL="1972909" indent="0">
              <a:buNone/>
              <a:defRPr sz="2877"/>
            </a:lvl4pPr>
            <a:lvl5pPr marL="2630546" indent="0">
              <a:buNone/>
              <a:defRPr sz="2877"/>
            </a:lvl5pPr>
            <a:lvl6pPr marL="3288182" indent="0">
              <a:buNone/>
              <a:defRPr sz="2877"/>
            </a:lvl6pPr>
            <a:lvl7pPr marL="3945819" indent="0">
              <a:buNone/>
              <a:defRPr sz="2877"/>
            </a:lvl7pPr>
            <a:lvl8pPr marL="4603455" indent="0">
              <a:buNone/>
              <a:defRPr sz="2877"/>
            </a:lvl8pPr>
            <a:lvl9pPr marL="5261092" indent="0">
              <a:buNone/>
              <a:defRPr sz="28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6" y="7348527"/>
            <a:ext cx="18056819" cy="981685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0747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8056819" cy="4929838"/>
          </a:xfrm>
        </p:spPr>
        <p:txBody>
          <a:bodyPr anchor="ctr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6048324"/>
            <a:ext cx="18056819" cy="2281890"/>
          </a:xfrm>
        </p:spPr>
        <p:txBody>
          <a:bodyPr anchor="ctr"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871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73" y="876864"/>
            <a:ext cx="16207138" cy="4305071"/>
          </a:xfrm>
        </p:spPr>
        <p:txBody>
          <a:bodyPr anchor="ctr"/>
          <a:lstStyle>
            <a:lvl1pPr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997685" y="5192764"/>
            <a:ext cx="15248146" cy="855558"/>
          </a:xfrm>
        </p:spPr>
        <p:txBody>
          <a:bodyPr anchor="t">
            <a:normAutofit/>
          </a:bodyPr>
          <a:lstStyle>
            <a:lvl1pPr marL="0" indent="0">
              <a:buNone/>
              <a:defRPr sz="2014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6" y="6289944"/>
            <a:ext cx="18056819" cy="20440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4780" y="1084812"/>
            <a:ext cx="1062038" cy="841157"/>
          </a:xfrm>
          <a:prstGeom prst="rect">
            <a:avLst/>
          </a:prstGeom>
        </p:spPr>
        <p:txBody>
          <a:bodyPr vert="horz" lIns="131530" tIns="65765" rIns="131530" bIns="6576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0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93245" y="4306040"/>
            <a:ext cx="1062038" cy="841157"/>
          </a:xfrm>
          <a:prstGeom prst="rect">
            <a:avLst/>
          </a:prstGeom>
        </p:spPr>
        <p:txBody>
          <a:bodyPr vert="horz" lIns="131530" tIns="65765" rIns="131530" bIns="6576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0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9314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7" y="3076392"/>
            <a:ext cx="18056819" cy="3613089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6706423"/>
            <a:ext cx="18056819" cy="1640732"/>
          </a:xfrm>
        </p:spPr>
        <p:txBody>
          <a:bodyPr anchor="t"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23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8056819" cy="23088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91966" y="3404888"/>
            <a:ext cx="5747435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91966" y="4233799"/>
            <a:ext cx="5747435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56897" y="3404888"/>
            <a:ext cx="5734447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37662" y="4233799"/>
            <a:ext cx="5755057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980" y="3404888"/>
            <a:ext cx="5757804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890980" y="4233799"/>
            <a:ext cx="5757804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2431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91966" y="878550"/>
            <a:ext cx="18056819" cy="23071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91966" y="6048322"/>
            <a:ext cx="5742963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91966" y="3404888"/>
            <a:ext cx="5742963" cy="219216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91966" y="6877232"/>
            <a:ext cx="5742963" cy="14529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0119" y="6048322"/>
            <a:ext cx="5752403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37661" y="3404888"/>
            <a:ext cx="5755059" cy="219216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37661" y="6877230"/>
            <a:ext cx="5755059" cy="1452981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981" y="6048322"/>
            <a:ext cx="5750405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890980" y="3404888"/>
            <a:ext cx="5757804" cy="219216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890763" y="6877227"/>
            <a:ext cx="5758022" cy="145298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420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91967" y="3404889"/>
            <a:ext cx="18056819" cy="49253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37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876867"/>
            <a:ext cx="4448373" cy="745334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91967" y="876867"/>
            <a:ext cx="13342933" cy="74533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511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222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39" y="2463193"/>
            <a:ext cx="18320147" cy="4101252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39" y="6548627"/>
            <a:ext cx="18320147" cy="215790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2370" y="2630595"/>
            <a:ext cx="9027318" cy="6259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2630595"/>
            <a:ext cx="9027318" cy="6259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371" y="2419219"/>
            <a:ext cx="8983067" cy="118770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371" y="3606927"/>
            <a:ext cx="8983067" cy="5294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0" y="2419218"/>
            <a:ext cx="9027321" cy="118770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0" y="3606927"/>
            <a:ext cx="9027321" cy="5294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4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13" y="657650"/>
            <a:ext cx="6850141" cy="2301765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7319" y="1424905"/>
            <a:ext cx="10753130" cy="7014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613" y="2959417"/>
            <a:ext cx="6850141" cy="548040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13" y="657648"/>
            <a:ext cx="6850141" cy="23017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27319" y="1424905"/>
            <a:ext cx="10753130" cy="70149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613" y="2959417"/>
            <a:ext cx="6850141" cy="548040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4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2370" y="526119"/>
            <a:ext cx="18320147" cy="190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370" y="2630595"/>
            <a:ext cx="18320147" cy="625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3" y="9143141"/>
            <a:ext cx="4779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9143141"/>
            <a:ext cx="7168753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13349" y="9143141"/>
            <a:ext cx="4779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1240755" cy="98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967" y="3404889"/>
            <a:ext cx="18056819" cy="492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77799" y="8462656"/>
            <a:ext cx="477916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967" y="8462656"/>
            <a:ext cx="11625420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17379" y="8462656"/>
            <a:ext cx="1331406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  <p:sldLayoutId id="2147484259" r:id="rId18"/>
  </p:sldLayoutIdLst>
  <p:hf sldNum="0" hdr="0" ftr="0" dt="0"/>
  <p:txStyles>
    <p:titleStyle>
      <a:lvl1pPr algn="ctr" defTabSz="1315273" rtl="0" eaLnBrk="1" latinLnBrk="0" hangingPunct="1">
        <a:lnSpc>
          <a:spcPct val="90000"/>
        </a:lnSpc>
        <a:spcBef>
          <a:spcPct val="0"/>
        </a:spcBef>
        <a:buNone/>
        <a:defRPr sz="517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8818" indent="-328818" algn="l" defTabSz="1315273" rtl="0" eaLnBrk="1" latinLnBrk="0" hangingPunct="1">
        <a:lnSpc>
          <a:spcPct val="120000"/>
        </a:lnSpc>
        <a:spcBef>
          <a:spcPts val="1438"/>
        </a:spcBef>
        <a:buClr>
          <a:schemeClr val="tx1"/>
        </a:buClr>
        <a:buFont typeface="Arial" panose="020B0604020202020204" pitchFamily="34" charset="0"/>
        <a:buChar char="•"/>
        <a:defRPr sz="287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86455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5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44091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3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01728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59364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17001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74637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932274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89910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1pPr>
      <a:lvl2pPr marL="65763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2pPr>
      <a:lvl3pPr marL="1315273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3pPr>
      <a:lvl4pPr marL="197290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4pPr>
      <a:lvl5pPr marL="263054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5pPr>
      <a:lvl6pPr marL="328818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394581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603455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26109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785C-CEB8-70B5-794B-7D1A6F5A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375" y="4079022"/>
            <a:ext cx="10572000" cy="8533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200" dirty="0"/>
              <a:t>文控系统操作指南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181A5-B21F-1FF3-DF6E-2681EDFA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375" y="6675185"/>
            <a:ext cx="10572000" cy="103306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简法企业管理咨询（深圳）有限公司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5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24" y="508737"/>
            <a:ext cx="10789175" cy="6527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CN" altLang="en-US" sz="4400" dirty="0"/>
              <a:t>批量发行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E6F56A-4E1B-24E2-6043-741BD587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90" y="1161535"/>
            <a:ext cx="12187170" cy="86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785C-CEB8-70B5-794B-7D1A6F5A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375" y="4079022"/>
            <a:ext cx="10572000" cy="8533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200" dirty="0"/>
              <a:t>谢 谢 </a:t>
            </a:r>
            <a:r>
              <a:rPr lang="en-US" altLang="zh-CN" sz="7200" dirty="0"/>
              <a:t>!</a:t>
            </a:r>
            <a:endParaRPr lang="zh-CN" altLang="en-US" sz="7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181A5-B21F-1FF3-DF6E-2681EDFA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375" y="6675185"/>
            <a:ext cx="10572000" cy="10330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简法企业管理咨询（深圳）有限公司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官网地址：</a:t>
            </a:r>
            <a:r>
              <a:rPr lang="en-US" altLang="zh-CN" dirty="0">
                <a:solidFill>
                  <a:schemeClr val="tx1"/>
                </a:solidFill>
              </a:rPr>
              <a:t>www.jianfasz.com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4400" dirty="0"/>
              <a:t>说明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4DFB5B0D-92C1-5E19-8212-618F4159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702" y="2556179"/>
            <a:ext cx="15774968" cy="6059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800" dirty="0"/>
              <a:t>简法文件控制系统为客户提供了更视觉化的文控界面，并确保确保流程文件做到：</a:t>
            </a:r>
            <a:endParaRPr lang="en-US" altLang="zh-CN" sz="28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800" dirty="0"/>
              <a:t>更稳定，防止频繁变动</a:t>
            </a:r>
            <a:endParaRPr lang="en-US" altLang="zh-CN" sz="28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800" dirty="0"/>
              <a:t>逻辑更加严谨</a:t>
            </a:r>
            <a:endParaRPr lang="en-US" altLang="zh-CN" sz="28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800" dirty="0"/>
              <a:t>表述更加简洁</a:t>
            </a:r>
            <a:endParaRPr lang="en-US" altLang="zh-CN" sz="28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800" dirty="0"/>
              <a:t>责任更加明确</a:t>
            </a:r>
            <a:endParaRPr lang="en-US" altLang="zh-CN" sz="28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800" dirty="0"/>
              <a:t>规则更加符合人性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86354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16" y="471666"/>
            <a:ext cx="10789175" cy="825793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文控系统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CB68E1-D684-FDE5-62F6-C4110FF1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46" y="1120759"/>
            <a:ext cx="16713657" cy="84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4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78" y="582878"/>
            <a:ext cx="10789175" cy="825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4400" dirty="0"/>
              <a:t>管理功能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4151BC-55AF-5863-1D59-F8B249FA4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6" y="2252318"/>
            <a:ext cx="9515449" cy="66751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DE00BA-9EFB-7424-942B-189B0156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86" y="2252318"/>
            <a:ext cx="9476971" cy="66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99" y="545807"/>
            <a:ext cx="10789175" cy="813436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管理功能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7CF090-231B-876C-4C0A-CE05B838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94" y="2356809"/>
            <a:ext cx="9510850" cy="64865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4A149A-66DD-FA29-270F-018E3B8AE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044" y="2356808"/>
            <a:ext cx="8449724" cy="648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99" y="545807"/>
            <a:ext cx="10789175" cy="813436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评审功能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38E129-BD36-4CB5-5CA8-51A7E853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67" y="545807"/>
            <a:ext cx="9528215" cy="92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99" y="545807"/>
            <a:ext cx="10789175" cy="813436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评审功能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7F2CD1-B3F4-E578-ABC9-4A128CA18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8" y="2218755"/>
            <a:ext cx="20385274" cy="65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4" y="498304"/>
            <a:ext cx="10789175" cy="774442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文件发行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A982D9-E81E-48EB-DBDE-29336A1F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6"/>
          <a:stretch/>
        </p:blipFill>
        <p:spPr>
          <a:xfrm>
            <a:off x="7074720" y="3088147"/>
            <a:ext cx="13712643" cy="54907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3C173C-3A61-A5D7-EC26-7F1784B8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7" y="1747878"/>
            <a:ext cx="6455919" cy="68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9916-ED56-DB3D-FC6A-5D80454F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14" y="496380"/>
            <a:ext cx="10789175" cy="764009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文件发行提示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AFA12E-24DE-1CD3-9532-50AB51F2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8" y="2327159"/>
            <a:ext cx="20413713" cy="70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754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13990</TotalTime>
  <Words>94</Words>
  <Application>Microsoft Office PowerPoint</Application>
  <PresentationFormat>自定义</PresentationFormat>
  <Paragraphs>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Wingdings 2</vt:lpstr>
      <vt:lpstr>HDOfficeLightV0</vt:lpstr>
      <vt:lpstr>水滴</vt:lpstr>
      <vt:lpstr>文控系统操作指南</vt:lpstr>
      <vt:lpstr>说明</vt:lpstr>
      <vt:lpstr>文控系统</vt:lpstr>
      <vt:lpstr>管理功能</vt:lpstr>
      <vt:lpstr>管理功能</vt:lpstr>
      <vt:lpstr>评审功能</vt:lpstr>
      <vt:lpstr>评审功能</vt:lpstr>
      <vt:lpstr>文件发行</vt:lpstr>
      <vt:lpstr>文件发行提示</vt:lpstr>
      <vt:lpstr>批量发行</vt:lpstr>
      <vt:lpstr>谢 谢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简法企业管理系统操作指南</dc:title>
  <dc:creator>刘 小龙</dc:creator>
  <cp:lastModifiedBy>小龙 刘</cp:lastModifiedBy>
  <cp:revision>191</cp:revision>
  <dcterms:created xsi:type="dcterms:W3CDTF">2022-05-29T01:41:55Z</dcterms:created>
  <dcterms:modified xsi:type="dcterms:W3CDTF">2024-05-19T06:02:30Z</dcterms:modified>
</cp:coreProperties>
</file>